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5" d="100"/>
          <a:sy n="65" d="100"/>
        </p:scale>
        <p:origin x="-264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2786-F0F5-427C-BF8C-150939FE6BDC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D84F-F3E0-4E2F-8C73-20C5834907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5650" cy="100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6473825" cy="931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28588"/>
            <a:ext cx="6080125" cy="90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96265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0"/>
            <a:ext cx="6748462" cy="89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inf208</dc:creator>
  <cp:lastModifiedBy>inf208</cp:lastModifiedBy>
  <cp:revision>1</cp:revision>
  <dcterms:created xsi:type="dcterms:W3CDTF">2012-01-31T06:01:52Z</dcterms:created>
  <dcterms:modified xsi:type="dcterms:W3CDTF">2012-01-31T06:08:02Z</dcterms:modified>
</cp:coreProperties>
</file>