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57" r:id="rId6"/>
    <p:sldId id="263" r:id="rId7"/>
    <p:sldId id="264" r:id="rId8"/>
    <p:sldId id="260" r:id="rId9"/>
    <p:sldId id="262" r:id="rId10"/>
    <p:sldId id="265" r:id="rId11"/>
    <p:sldId id="258" r:id="rId12"/>
    <p:sldId id="266" r:id="rId13"/>
    <p:sldId id="267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09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2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4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7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8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5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3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B32E-67F1-4C58-A332-4429A6936A3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7301-51A8-4E09-B003-8EAF8E0E2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d9/57/bf/d957bf300c76ace3dcf2cc09687c4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Проект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Спасибомания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7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158756"/>
            <a:ext cx="10515600" cy="1325563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2019 год.</a:t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Конкурс плакатов «</a:t>
            </a:r>
            <a:r>
              <a:rPr lang="ru-RU" b="1" i="1" u="sng" dirty="0" err="1" smtClean="0">
                <a:solidFill>
                  <a:srgbClr val="7030A0"/>
                </a:solidFill>
              </a:rPr>
              <a:t>Спасибомания</a:t>
            </a:r>
            <a:r>
              <a:rPr lang="ru-RU" b="1" i="1" u="sng" dirty="0" smtClean="0">
                <a:solidFill>
                  <a:srgbClr val="7030A0"/>
                </a:solidFill>
              </a:rPr>
              <a:t>»</a:t>
            </a:r>
            <a:endParaRPr lang="ru-RU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2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0d5c/0005ed43-7640d183/hello_html_m212e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1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23" y="435464"/>
            <a:ext cx="12086492" cy="589499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2020 год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 </a:t>
            </a:r>
            <a:r>
              <a:rPr lang="ru-RU" b="1" i="1" dirty="0">
                <a:solidFill>
                  <a:srgbClr val="7030A0"/>
                </a:solidFill>
              </a:rPr>
              <a:t>чего начинается хороший день? Конечно с добрых слов и улыбки.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В этот понедельник всех учеников и сотрудников охватила акция "</a:t>
            </a:r>
            <a:r>
              <a:rPr lang="ru-RU" b="1" i="1" dirty="0" err="1">
                <a:solidFill>
                  <a:srgbClr val="7030A0"/>
                </a:solidFill>
              </a:rPr>
              <a:t>Спасибочки</a:t>
            </a:r>
            <a:r>
              <a:rPr lang="ru-RU" b="1" i="1" dirty="0">
                <a:solidFill>
                  <a:srgbClr val="7030A0"/>
                </a:solidFill>
              </a:rPr>
              <a:t>".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Символичный жетон-письмо получали все кто отличился в хороших делах.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А ученики младших классов устроили соревнования, кто больше "</a:t>
            </a:r>
            <a:r>
              <a:rPr lang="ru-RU" b="1" i="1" dirty="0" err="1">
                <a:solidFill>
                  <a:srgbClr val="7030A0"/>
                </a:solidFill>
              </a:rPr>
              <a:t>спасибочек</a:t>
            </a:r>
            <a:r>
              <a:rPr lang="ru-RU" b="1" i="1" dirty="0">
                <a:solidFill>
                  <a:srgbClr val="7030A0"/>
                </a:solidFill>
              </a:rPr>
              <a:t>" соберёт.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Спасибо всем за доброту, вежливость и активное участие в жизни школы.</a:t>
            </a:r>
          </a:p>
        </p:txBody>
      </p:sp>
    </p:spTree>
    <p:extLst>
      <p:ext uri="{BB962C8B-B14F-4D97-AF65-F5344CB8AC3E}">
        <p14:creationId xmlns:p14="http://schemas.microsoft.com/office/powerpoint/2010/main" val="414285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58.userapi.com/c857532/v857532637/1424c6/qbBgRaYxh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30" y="0"/>
            <a:ext cx="5767998" cy="698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6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15.userapi.com/c854124/v854124262/1cb373/0jb_-Q2g3Y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0"/>
            <a:ext cx="9319846" cy="6989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1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1183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Цель</a:t>
            </a:r>
            <a:r>
              <a:rPr lang="ru-RU" b="1" dirty="0">
                <a:solidFill>
                  <a:srgbClr val="7030A0"/>
                </a:solidFill>
              </a:rPr>
              <a:t>: Расширить понятие детей о происхождении слова «спасибо».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Привить навыки культурного поведения детей в общении друг с другом и другими людьми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i="1" u="sng" dirty="0">
                <a:solidFill>
                  <a:srgbClr val="7030A0"/>
                </a:solidFill>
              </a:rPr>
              <a:t>Задачи: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1. Научить детей пользоваться вежливыми словами. 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2. Познакомить с историй слова «спасибо».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3. Расширить понятие детей о культуре поведения.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31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6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02385"/>
            <a:ext cx="11429999" cy="3710354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Срок реализации: </a:t>
            </a:r>
            <a:r>
              <a:rPr lang="ru-RU" dirty="0" smtClean="0">
                <a:solidFill>
                  <a:srgbClr val="7030A0"/>
                </a:solidFill>
              </a:rPr>
              <a:t>на постоянной основе с 2018 года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Участники проекта: </a:t>
            </a:r>
            <a:r>
              <a:rPr lang="ru-RU" dirty="0" smtClean="0">
                <a:solidFill>
                  <a:srgbClr val="7030A0"/>
                </a:solidFill>
              </a:rPr>
              <a:t>педагоги и обучающиеся школы.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2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5123" y="353487"/>
            <a:ext cx="11236569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u="sng" dirty="0" smtClean="0">
                <a:solidFill>
                  <a:srgbClr val="7030A0"/>
                </a:solidFill>
                <a:latin typeface="-apple-system"/>
              </a:rPr>
              <a:t>Актуальность</a:t>
            </a:r>
            <a:endParaRPr lang="ru-RU" altLang="ru-RU" sz="3200" b="1" i="1" u="sng" dirty="0">
              <a:solidFill>
                <a:srgbClr val="7030A0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11 января, отмечается Международный день «СПАСИБО»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 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 зародившийся по инициативе ООН и ЮНЕСКО. 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/>
            </a:r>
            <a:b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 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Наша школа традиционно</a:t>
            </a:r>
            <a:r>
              <a:rPr kumimoji="0" lang="ru-RU" altLang="ru-RU" sz="320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 ( с 2017 года)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 запускает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/>
            </a:r>
            <a:b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ФЛЕШМОБ БЛАГОДАРНОСТИ! </a:t>
            </a: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/>
            </a:r>
            <a:b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                       </a:t>
            </a:r>
            <a:b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</a:rPr>
              <a:t>Многие люди заслуживают нашей с вами благодарности: мамы и папы, братья и сёстры, дедушки и бабушки, воспитатели, учителя, ветераны, друзья и соседи… 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3657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ttps://st.depositphotos.com/1332748/2665/i/950/depositphotos_26651521-stock-photo-abstrac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69" y="963002"/>
            <a:ext cx="10515600" cy="4540983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2018 год.</a:t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Флажок-</a:t>
            </a:r>
            <a:r>
              <a:rPr lang="ru-RU" b="1" i="1" u="sng" dirty="0" err="1" smtClean="0">
                <a:solidFill>
                  <a:srgbClr val="7030A0"/>
                </a:solidFill>
              </a:rPr>
              <a:t>спасибка</a:t>
            </a:r>
            <a:r>
              <a:rPr lang="ru-RU" b="1" i="1" u="sng" dirty="0" smtClean="0">
                <a:solidFill>
                  <a:srgbClr val="7030A0"/>
                </a:solidFill>
              </a:rPr>
              <a:t> для всех кто в это утро пришёл в школу и вспомнил добрые слова! </a:t>
            </a:r>
            <a:endParaRPr lang="ru-RU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076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187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729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7202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</Words>
  <Application>Microsoft Office PowerPoint</Application>
  <PresentationFormat>Широкоэкранный</PresentationFormat>
  <Paragraphs>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Comic Sans MS</vt:lpstr>
      <vt:lpstr>Тема Office</vt:lpstr>
      <vt:lpstr>Проект «Спасибомания»</vt:lpstr>
      <vt:lpstr>Цель: Расширить понятие детей о происхождении слова «спасибо». Привить навыки культурного поведения детей в общении друг с другом и другими людьми Задачи: 1. Научить детей пользоваться вежливыми словами.  2. Познакомить с историй слова «спасибо». 3. Расширить понятие детей о культуре поведения. </vt:lpstr>
      <vt:lpstr>Срок реализации: на постоянной основе с 2018 года Участники проекта: педагоги и обучающиеся школы.</vt:lpstr>
      <vt:lpstr>Презентация PowerPoint</vt:lpstr>
      <vt:lpstr>2018 год. Флажок-спасибка для всех кто в это утро пришёл в школу и вспомнил добрые слова! </vt:lpstr>
      <vt:lpstr>Презентация PowerPoint</vt:lpstr>
      <vt:lpstr>Презентация PowerPoint</vt:lpstr>
      <vt:lpstr>Презентация PowerPoint</vt:lpstr>
      <vt:lpstr>Презентация PowerPoint</vt:lpstr>
      <vt:lpstr>2019 год. Конкурс плакатов «Спасибомания»</vt:lpstr>
      <vt:lpstr>Презентация PowerPoint</vt:lpstr>
      <vt:lpstr>2020 год. С чего начинается хороший день? Конечно с добрых слов и улыбки. В этот понедельник всех учеников и сотрудников охватила акция "Спасибочки". Символичный жетон-письмо получали все кто отличился в хороших делах. А ученики младших классов устроили соревнования, кто больше "спасибочек" соберёт. Спасибо всем за доброту, вежливость и активное участие в жизни школы.</vt:lpstr>
      <vt:lpstr>Презентация PowerPoint</vt:lpstr>
      <vt:lpstr>Презентация PowerPoint</vt:lpstr>
    </vt:vector>
  </TitlesOfParts>
  <Company>КОГОБУ СШ пгт Оричи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даровских@sc.loc</dc:creator>
  <cp:lastModifiedBy>даровских@sc.loc</cp:lastModifiedBy>
  <cp:revision>6</cp:revision>
  <dcterms:created xsi:type="dcterms:W3CDTF">2020-04-02T11:11:06Z</dcterms:created>
  <dcterms:modified xsi:type="dcterms:W3CDTF">2020-04-02T12:43:50Z</dcterms:modified>
</cp:coreProperties>
</file>