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1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8" d="100"/>
          <a:sy n="48" d="100"/>
        </p:scale>
        <p:origin x="1338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73A7-2CD5-4B85-B34D-D50858AD26FC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8B0B-3BEC-427E-AD4E-E40D1FD6C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19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73A7-2CD5-4B85-B34D-D50858AD26FC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8B0B-3BEC-427E-AD4E-E40D1FD6C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9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73A7-2CD5-4B85-B34D-D50858AD26FC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8B0B-3BEC-427E-AD4E-E40D1FD6C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82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73A7-2CD5-4B85-B34D-D50858AD26FC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8B0B-3BEC-427E-AD4E-E40D1FD6C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0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73A7-2CD5-4B85-B34D-D50858AD26FC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8B0B-3BEC-427E-AD4E-E40D1FD6C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98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73A7-2CD5-4B85-B34D-D50858AD26FC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8B0B-3BEC-427E-AD4E-E40D1FD6C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91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73A7-2CD5-4B85-B34D-D50858AD26FC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8B0B-3BEC-427E-AD4E-E40D1FD6C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52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73A7-2CD5-4B85-B34D-D50858AD26FC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8B0B-3BEC-427E-AD4E-E40D1FD6C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23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73A7-2CD5-4B85-B34D-D50858AD26FC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8B0B-3BEC-427E-AD4E-E40D1FD6C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38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73A7-2CD5-4B85-B34D-D50858AD26FC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8B0B-3BEC-427E-AD4E-E40D1FD6C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73A7-2CD5-4B85-B34D-D50858AD26FC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8B0B-3BEC-427E-AD4E-E40D1FD6C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84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B73A7-2CD5-4B85-B34D-D50858AD26FC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18B0B-3BEC-427E-AD4E-E40D1FD6C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06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entr-vizit.ru/perev9/export/sites/centr-vizit.ru/kMusic/pupils/photos/x-x-x-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279086" cy="695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211" y="1597376"/>
            <a:ext cx="10604665" cy="2387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6600" b="1" i="1" dirty="0" smtClean="0">
                <a:solidFill>
                  <a:srgbClr val="7030A0"/>
                </a:solidFill>
              </a:rPr>
              <a:t>Проект: </a:t>
            </a:r>
            <a:br>
              <a:rPr lang="ru-RU" sz="6600" b="1" i="1" dirty="0" smtClean="0">
                <a:solidFill>
                  <a:srgbClr val="7030A0"/>
                </a:solidFill>
              </a:rPr>
            </a:br>
            <a:r>
              <a:rPr lang="ru-RU" sz="7200" b="1" i="1" dirty="0" smtClean="0">
                <a:solidFill>
                  <a:srgbClr val="7030A0"/>
                </a:solidFill>
              </a:rPr>
              <a:t>«Творческий калейдоскоп»</a:t>
            </a:r>
            <a:endParaRPr lang="ru-RU" sz="72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21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43d/00050d4c-e90575b6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417" y="5135908"/>
            <a:ext cx="4509052" cy="172209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2020 год</a:t>
            </a:r>
            <a:br>
              <a:rPr lang="ru-RU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Песни Победы!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https://sun9-70.userapi.com/c206724/v206724617/71624/dBx1Dqigh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0" y="211189"/>
            <a:ext cx="6566292" cy="4924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un1-95.userapi.com/kWupdg1Vmq4FIKnylZvJDMK98x7ojyOPQM7Rhw/dzsh2GVUbP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" r="18147"/>
          <a:stretch/>
        </p:blipFill>
        <p:spPr bwMode="auto">
          <a:xfrm>
            <a:off x="8156552" y="211189"/>
            <a:ext cx="3103204" cy="6522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445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43d/00050d4c-e90575b6/img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555" y="412626"/>
            <a:ext cx="10515600" cy="5180652"/>
          </a:xfrm>
        </p:spPr>
        <p:txBody>
          <a:bodyPr>
            <a:normAutofit/>
          </a:bodyPr>
          <a:lstStyle/>
          <a:p>
            <a:pPr algn="just"/>
            <a:r>
              <a:rPr lang="ru-RU" sz="3600" b="1" i="1" dirty="0" smtClean="0"/>
              <a:t>	</a:t>
            </a:r>
            <a:r>
              <a:rPr lang="ru-RU" sz="3600" b="1" i="1" dirty="0" smtClean="0">
                <a:solidFill>
                  <a:srgbClr val="7030A0"/>
                </a:solidFill>
              </a:rPr>
              <a:t>Творчество </a:t>
            </a:r>
            <a:r>
              <a:rPr lang="ru-RU" sz="3600" b="1" i="1" dirty="0">
                <a:solidFill>
                  <a:srgbClr val="7030A0"/>
                </a:solidFill>
              </a:rPr>
              <a:t>и созидание - форма деятельности, к которой стремится каждый из нас: мы рисуем, поем, сочиняем, создаем интересные проекты, исследуем окружающий нас мир, ведь в каждом из нас есть таланты, которые лишь требуют внимания и развития. Именно созидательные процессы и их результат приносят удовольствие детям и взрослым, помогают проявить себя, раскрыть свои внутренние способности и чувства.</a:t>
            </a:r>
          </a:p>
        </p:txBody>
      </p:sp>
    </p:spTree>
    <p:extLst>
      <p:ext uri="{BB962C8B-B14F-4D97-AF65-F5344CB8AC3E}">
        <p14:creationId xmlns:p14="http://schemas.microsoft.com/office/powerpoint/2010/main" val="519688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43d/00050d4c-e90575b6/img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813" y="519504"/>
            <a:ext cx="10515600" cy="4860017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</a:pPr>
            <a:r>
              <a:rPr lang="ru-RU" dirty="0"/>
              <a:t> </a:t>
            </a:r>
            <a:r>
              <a:rPr lang="ru-RU" sz="2200" b="1" i="1" dirty="0" smtClean="0">
                <a:solidFill>
                  <a:srgbClr val="7030A0"/>
                </a:solidFill>
              </a:rPr>
              <a:t>Цель проекта: </a:t>
            </a:r>
            <a:r>
              <a:rPr lang="ru-RU" sz="2200" i="1" dirty="0">
                <a:solidFill>
                  <a:srgbClr val="7030A0"/>
                </a:solidFill>
              </a:rPr>
              <a:t> </a:t>
            </a:r>
            <a:r>
              <a:rPr lang="ru-RU" sz="2200" i="1" dirty="0" smtClean="0">
                <a:solidFill>
                  <a:srgbClr val="7030A0"/>
                </a:solidFill>
              </a:rPr>
              <a:t>совершенствования </a:t>
            </a:r>
            <a:r>
              <a:rPr lang="ru-RU" sz="2200" i="1" dirty="0">
                <a:solidFill>
                  <a:srgbClr val="7030A0"/>
                </a:solidFill>
              </a:rPr>
              <a:t>исследовательских и творческих способностей участников, стимулирования познавательного интереса детей на основе самостоятельной или коллективной деятельности. </a:t>
            </a:r>
            <a:r>
              <a:rPr lang="ru-RU" sz="2200" i="1" dirty="0" smtClean="0">
                <a:solidFill>
                  <a:srgbClr val="7030A0"/>
                </a:solidFill>
              </a:rPr>
              <a:t/>
            </a:r>
            <a:br>
              <a:rPr lang="ru-RU" sz="2200" i="1" dirty="0" smtClean="0">
                <a:solidFill>
                  <a:srgbClr val="7030A0"/>
                </a:solidFill>
              </a:rPr>
            </a:br>
            <a:r>
              <a:rPr lang="ru-RU" sz="2200" i="1" dirty="0" smtClean="0">
                <a:solidFill>
                  <a:srgbClr val="7030A0"/>
                </a:solidFill>
              </a:rPr>
              <a:t> </a:t>
            </a:r>
            <a:br>
              <a:rPr lang="ru-RU" sz="2200" i="1" dirty="0" smtClean="0">
                <a:solidFill>
                  <a:srgbClr val="7030A0"/>
                </a:solidFill>
              </a:rPr>
            </a:br>
            <a:r>
              <a:rPr lang="ru-RU" sz="2200" i="1" dirty="0">
                <a:solidFill>
                  <a:srgbClr val="7030A0"/>
                </a:solidFill>
              </a:rPr>
              <a:t/>
            </a:r>
            <a:br>
              <a:rPr lang="ru-RU" sz="2200" i="1" dirty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>Задачи проекта:</a:t>
            </a:r>
            <a:r>
              <a:rPr lang="ru-RU" sz="2200" b="1" i="1" dirty="0">
                <a:solidFill>
                  <a:srgbClr val="7030A0"/>
                </a:solidFill>
              </a:rPr>
              <a:t/>
            </a:r>
            <a:br>
              <a:rPr lang="ru-RU" sz="2200" b="1" i="1" dirty="0">
                <a:solidFill>
                  <a:srgbClr val="7030A0"/>
                </a:solidFill>
              </a:rPr>
            </a:br>
            <a:r>
              <a:rPr lang="ru-RU" sz="2200" i="1" dirty="0" smtClean="0">
                <a:solidFill>
                  <a:srgbClr val="7030A0"/>
                </a:solidFill>
              </a:rPr>
              <a:t>- повышение </a:t>
            </a:r>
            <a:r>
              <a:rPr lang="ru-RU" sz="2200" i="1" dirty="0">
                <a:solidFill>
                  <a:srgbClr val="7030A0"/>
                </a:solidFill>
              </a:rPr>
              <a:t>интереса к самостоятельной творческой деятельности;</a:t>
            </a:r>
            <a:br>
              <a:rPr lang="ru-RU" sz="2200" i="1" dirty="0">
                <a:solidFill>
                  <a:srgbClr val="7030A0"/>
                </a:solidFill>
              </a:rPr>
            </a:br>
            <a:r>
              <a:rPr lang="ru-RU" sz="2200" i="1" dirty="0" smtClean="0">
                <a:solidFill>
                  <a:srgbClr val="7030A0"/>
                </a:solidFill>
              </a:rPr>
              <a:t>- создание </a:t>
            </a:r>
            <a:r>
              <a:rPr lang="ru-RU" sz="2200" i="1" dirty="0">
                <a:solidFill>
                  <a:srgbClr val="7030A0"/>
                </a:solidFill>
              </a:rPr>
              <a:t>условий для развития творческих способностей </a:t>
            </a:r>
            <a:r>
              <a:rPr lang="ru-RU" sz="2200" i="1" dirty="0" smtClean="0">
                <a:solidFill>
                  <a:srgbClr val="7030A0"/>
                </a:solidFill>
              </a:rPr>
              <a:t>школьников;</a:t>
            </a:r>
            <a:r>
              <a:rPr lang="ru-RU" sz="2200" i="1" dirty="0">
                <a:solidFill>
                  <a:srgbClr val="7030A0"/>
                </a:solidFill>
              </a:rPr>
              <a:t/>
            </a:r>
            <a:br>
              <a:rPr lang="ru-RU" sz="2200" i="1" dirty="0">
                <a:solidFill>
                  <a:srgbClr val="7030A0"/>
                </a:solidFill>
              </a:rPr>
            </a:br>
            <a:r>
              <a:rPr lang="ru-RU" sz="2200" i="1" dirty="0" smtClean="0">
                <a:solidFill>
                  <a:srgbClr val="7030A0"/>
                </a:solidFill>
              </a:rPr>
              <a:t>- выявление </a:t>
            </a:r>
            <a:r>
              <a:rPr lang="ru-RU" sz="2200" i="1" dirty="0">
                <a:solidFill>
                  <a:srgbClr val="7030A0"/>
                </a:solidFill>
              </a:rPr>
              <a:t>и поддержка одаренных </a:t>
            </a:r>
            <a:r>
              <a:rPr lang="ru-RU" sz="2200" i="1" dirty="0" smtClean="0">
                <a:solidFill>
                  <a:srgbClr val="7030A0"/>
                </a:solidFill>
              </a:rPr>
              <a:t>детей, </a:t>
            </a:r>
            <a:r>
              <a:rPr lang="ru-RU" sz="2200" i="1" dirty="0">
                <a:solidFill>
                  <a:srgbClr val="7030A0"/>
                </a:solidFill>
              </a:rPr>
              <a:t>а также педагогов и коллективов и создание условий для их самореализации.</a:t>
            </a:r>
            <a:r>
              <a:rPr lang="ru-RU" sz="2200" dirty="0">
                <a:solidFill>
                  <a:srgbClr val="7030A0"/>
                </a:solidFill>
              </a:rPr>
              <a:t/>
            </a:r>
            <a:br>
              <a:rPr lang="ru-RU" sz="2200" dirty="0">
                <a:solidFill>
                  <a:srgbClr val="7030A0"/>
                </a:solidFill>
              </a:rPr>
            </a:br>
            <a:endParaRPr lang="ru-RU" sz="2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51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43d/00050d4c-e90575b6/img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940" y="1065769"/>
            <a:ext cx="10515600" cy="395749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Сроки реализации: </a:t>
            </a:r>
            <a:r>
              <a:rPr lang="ru-RU" dirty="0">
                <a:solidFill>
                  <a:srgbClr val="7030A0"/>
                </a:solidFill>
              </a:rPr>
              <a:t>на постоянной </a:t>
            </a:r>
            <a:r>
              <a:rPr lang="ru-RU" dirty="0" smtClean="0">
                <a:solidFill>
                  <a:srgbClr val="7030A0"/>
                </a:solidFill>
              </a:rPr>
              <a:t>основе с 2016 года.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Участники проекта: </a:t>
            </a:r>
            <a:r>
              <a:rPr lang="ru-RU" dirty="0" smtClean="0">
                <a:solidFill>
                  <a:srgbClr val="7030A0"/>
                </a:solidFill>
              </a:rPr>
              <a:t>обучающиеся школы, педагоги.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821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43d/00050d4c-e90575b6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174" y="193550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7030A0"/>
                </a:solidFill>
              </a:rPr>
              <a:t>Выступление на районных фестивалях.</a:t>
            </a:r>
            <a:endParaRPr lang="ru-RU" sz="8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11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43d/00050d4c-e90575b6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682" y="5042686"/>
            <a:ext cx="6025738" cy="1325563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2016 год</a:t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Исследование творчества </a:t>
            </a:r>
            <a:r>
              <a:rPr lang="ru-RU" sz="3600" b="1" i="1" dirty="0" err="1" smtClean="0">
                <a:solidFill>
                  <a:srgbClr val="7030A0"/>
                </a:solidFill>
              </a:rPr>
              <a:t>П.И.Чайковского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5" y="169964"/>
            <a:ext cx="8360457" cy="4702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4" t="6078" r="12440" b="-778"/>
          <a:stretch/>
        </p:blipFill>
        <p:spPr>
          <a:xfrm>
            <a:off x="7825839" y="2636323"/>
            <a:ext cx="3431970" cy="4120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9667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43d/00050d4c-e90575b6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063" y="4711494"/>
            <a:ext cx="6785758" cy="132556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2017 год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Творчество </a:t>
            </a:r>
            <a:r>
              <a:rPr lang="ru-RU" b="1" i="1" dirty="0" err="1" smtClean="0">
                <a:solidFill>
                  <a:srgbClr val="FFFF00"/>
                </a:solidFill>
              </a:rPr>
              <a:t>кинокомпозиторов</a:t>
            </a:r>
            <a:r>
              <a:rPr lang="ru-RU" b="1" i="1" dirty="0" smtClean="0">
                <a:solidFill>
                  <a:srgbClr val="FFFF00"/>
                </a:solidFill>
              </a:rPr>
              <a:t>.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9" t="30640" r="9063" b="4134"/>
          <a:stretch/>
        </p:blipFill>
        <p:spPr>
          <a:xfrm>
            <a:off x="190005" y="130628"/>
            <a:ext cx="7341037" cy="4061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" t="22464" r="45517" b="14695"/>
          <a:stretch/>
        </p:blipFill>
        <p:spPr>
          <a:xfrm>
            <a:off x="7362502" y="3550721"/>
            <a:ext cx="4049683" cy="2814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4303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43d/00050d4c-e90575b6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777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116" y="4563496"/>
            <a:ext cx="5249884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2018 год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Спорт и музыка.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3" t="4713" r="16739" b="40705"/>
          <a:stretch/>
        </p:blipFill>
        <p:spPr>
          <a:xfrm>
            <a:off x="5152678" y="3288322"/>
            <a:ext cx="6558675" cy="3320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s://sun9-26.userapi.com/c845021/v845021656/3c301/QF97fY4KbM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4" t="33420" r="12526" b="28246"/>
          <a:stretch/>
        </p:blipFill>
        <p:spPr bwMode="auto">
          <a:xfrm>
            <a:off x="370652" y="138023"/>
            <a:ext cx="8801100" cy="3373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41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43d/00050d4c-e90575b6/img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6" y="4913678"/>
            <a:ext cx="5140569" cy="132556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2019 год.</a:t>
            </a:r>
            <a:b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Музыкальный театр.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https://sun9-18.userapi.com/c855520/v855520085/23004/l83RtCJ5yY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643129" cy="4857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70.userapi.com/c851128/v851128085/fb4a9/uTLEeRrJpA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29" y="152560"/>
            <a:ext cx="5826769" cy="4370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34.userapi.com/c844616/v844616726/1e49f2/hCUILsRQZM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110" y="2689264"/>
            <a:ext cx="3043341" cy="4057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3515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28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Проект:  «Творческий калейдоскоп»</vt:lpstr>
      <vt:lpstr> Творчество и созидание - форма деятельности, к которой стремится каждый из нас: мы рисуем, поем, сочиняем, создаем интересные проекты, исследуем окружающий нас мир, ведь в каждом из нас есть таланты, которые лишь требуют внимания и развития. Именно созидательные процессы и их результат приносят удовольствие детям и взрослым, помогают проявить себя, раскрыть свои внутренние способности и чувства.</vt:lpstr>
      <vt:lpstr> Цель проекта:  совершенствования исследовательских и творческих способностей участников, стимулирования познавательного интереса детей на основе самостоятельной или коллективной деятельности.     Задачи проекта: - повышение интереса к самостоятельной творческой деятельности; - создание условий для развития творческих способностей школьников; - выявление и поддержка одаренных детей, а также педагогов и коллективов и создание условий для их самореализации. </vt:lpstr>
      <vt:lpstr>Сроки реализации: на постоянной основе с 2016 года. Участники проекта: обучающиеся школы, педагоги. </vt:lpstr>
      <vt:lpstr>Выступление на районных фестивалях.</vt:lpstr>
      <vt:lpstr>2016 год Исследование творчества П.И.Чайковского</vt:lpstr>
      <vt:lpstr>2017 год Творчество кинокомпозиторов.</vt:lpstr>
      <vt:lpstr>2018 год Спорт и музыка.</vt:lpstr>
      <vt:lpstr>2019 год. Музыкальный театр.</vt:lpstr>
      <vt:lpstr>2020 год Песни Победы! </vt:lpstr>
    </vt:vector>
  </TitlesOfParts>
  <Company>КОГОБУ СШ пгт Оричи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 «Творческий калейдоскоп»</dc:title>
  <dc:creator>даровских@sc.loc</dc:creator>
  <cp:lastModifiedBy>даровских@sc.loc</cp:lastModifiedBy>
  <cp:revision>6</cp:revision>
  <dcterms:created xsi:type="dcterms:W3CDTF">2020-04-02T09:52:13Z</dcterms:created>
  <dcterms:modified xsi:type="dcterms:W3CDTF">2020-04-02T10:46:31Z</dcterms:modified>
</cp:coreProperties>
</file>