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58" r:id="rId6"/>
    <p:sldId id="264" r:id="rId7"/>
    <p:sldId id="267" r:id="rId8"/>
    <p:sldId id="268" r:id="rId9"/>
    <p:sldId id="269" r:id="rId10"/>
    <p:sldId id="270" r:id="rId11"/>
    <p:sldId id="276" r:id="rId12"/>
    <p:sldId id="277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258-028A-4247-AD4C-DFDA9668912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4C7-0DD4-4A6F-A958-6E3C8ED70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5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258-028A-4247-AD4C-DFDA9668912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4C7-0DD4-4A6F-A958-6E3C8ED70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1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258-028A-4247-AD4C-DFDA9668912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4C7-0DD4-4A6F-A958-6E3C8ED70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3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258-028A-4247-AD4C-DFDA9668912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4C7-0DD4-4A6F-A958-6E3C8ED70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258-028A-4247-AD4C-DFDA9668912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4C7-0DD4-4A6F-A958-6E3C8ED70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3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258-028A-4247-AD4C-DFDA9668912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4C7-0DD4-4A6F-A958-6E3C8ED70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9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258-028A-4247-AD4C-DFDA9668912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4C7-0DD4-4A6F-A958-6E3C8ED70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9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258-028A-4247-AD4C-DFDA9668912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4C7-0DD4-4A6F-A958-6E3C8ED70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0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258-028A-4247-AD4C-DFDA9668912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4C7-0DD4-4A6F-A958-6E3C8ED70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8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258-028A-4247-AD4C-DFDA9668912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4C7-0DD4-4A6F-A958-6E3C8ED70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6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258-028A-4247-AD4C-DFDA9668912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4C7-0DD4-4A6F-A958-6E3C8ED70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4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C5258-028A-4247-AD4C-DFDA9668912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554C7-0DD4-4A6F-A958-6E3C8ED70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2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7.hotpng.com/preview/509/141/179/window-theater-drapes-and-stage-curtains-pelmet-curta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7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33949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Проект</a:t>
            </a:r>
            <a:endParaRPr lang="ru-RU" sz="7200" b="1" i="1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774" y="3186402"/>
            <a:ext cx="11196452" cy="1655762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«Школьный театр»</a:t>
            </a:r>
            <a:endParaRPr lang="ru-RU" sz="8800" b="1" i="1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371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erscontent2.emaze.com/images/98cdd7aa-7e22-4471-b2b3-70039357c0e3/d3bd1b8129fae6e074a419847b07f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9" y="-4203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629" y="278039"/>
            <a:ext cx="7968342" cy="4976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95" y="-141513"/>
            <a:ext cx="4788809" cy="638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44" y="-198966"/>
            <a:ext cx="4639584" cy="6442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031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erscontent2.emaze.com/images/98cdd7aa-7e22-4471-b2b3-70039357c0e3/d3bd1b8129fae6e074a419847b07f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629" y="278039"/>
            <a:ext cx="7968342" cy="4976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3" y="116113"/>
            <a:ext cx="10708318" cy="6023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6607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erscontent2.emaze.com/images/98cdd7aa-7e22-4471-b2b3-70039357c0e3/d3bd1b8129fae6e074a419847b07f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629" y="278039"/>
            <a:ext cx="7968342" cy="4976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12" y="0"/>
            <a:ext cx="9296401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6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erscontent2.emaze.com/images/98cdd7aa-7e22-4471-b2b3-70039357c0e3/d3bd1b8129fae6e074a419847b07f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629" y="278039"/>
            <a:ext cx="7968342" cy="4976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46" y="0"/>
            <a:ext cx="9166688" cy="611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4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erscontent2.emaze.com/images/98cdd7aa-7e22-4471-b2b3-70039357c0e3/d3bd1b8129fae6e074a419847b07f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629" y="278039"/>
            <a:ext cx="7968342" cy="4976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79" y="0"/>
            <a:ext cx="4653642" cy="620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8272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erscontent2.emaze.com/images/98cdd7aa-7e22-4471-b2b3-70039357c0e3/d3bd1b8129fae6e074a419847b07f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629" y="278039"/>
            <a:ext cx="7968342" cy="4976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sun9-35.userapi.com/c854416/v854416458/1b94f4/OkTHQG2boT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0" y="0"/>
            <a:ext cx="8282818" cy="621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78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erscontent2.emaze.com/images/98cdd7aa-7e22-4471-b2b3-70039357c0e3/d3bd1b8129fae6e074a419847b07f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629" y="278039"/>
            <a:ext cx="7968342" cy="4976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sun9-49.userapi.com/c856136/v856136490/19b67a/5DdzuNwVsc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56" y="0"/>
            <a:ext cx="8287657" cy="62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04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erscontent2.emaze.com/images/98cdd7aa-7e22-4471-b2b3-70039357c0e3/d3bd1b8129fae6e074a419847b07f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629" y="278039"/>
            <a:ext cx="7968342" cy="4976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sun9-36.userapi.com/c856016/v856016426/1b74ac/ef_ebFjT0x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7" y="0"/>
            <a:ext cx="8259762" cy="619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3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erscontent2.emaze.com/images/98cdd7aa-7e22-4471-b2b3-70039357c0e3/d3bd1b8129fae6e074a419847b07f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629" y="278039"/>
            <a:ext cx="7968342" cy="4976132"/>
          </a:xfrm>
        </p:spPr>
        <p:txBody>
          <a:bodyPr>
            <a:normAutofit/>
          </a:bodyPr>
          <a:lstStyle/>
          <a:p>
            <a:pPr algn="just"/>
            <a:r>
              <a:rPr lang="ru-RU" sz="3200" b="1" u="sng" dirty="0" smtClean="0"/>
              <a:t>Актуальность: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	</a:t>
            </a:r>
            <a:r>
              <a:rPr lang="ru-RU" sz="2700" dirty="0" smtClean="0"/>
              <a:t>Школа </a:t>
            </a:r>
            <a:r>
              <a:rPr lang="ru-RU" sz="2700" dirty="0"/>
              <a:t>сегодня является одним из крупнейших центров нравственно-интеллектуального воспитания, поэтому возникает необходимость в разнообразии способов организации досуга, стремление сделать их общественно значимыми, что и придает особую актуальность и практическую </a:t>
            </a:r>
            <a:r>
              <a:rPr lang="ru-RU" sz="2700" dirty="0" smtClean="0"/>
              <a:t>значимость данному </a:t>
            </a:r>
            <a:r>
              <a:rPr lang="ru-RU" sz="2700" dirty="0"/>
              <a:t>проекту. Всё это натолкнуло на мысль о создании школьного театра как средства вовлечения детей в общечеловеческую культуру. </a:t>
            </a:r>
          </a:p>
        </p:txBody>
      </p:sp>
    </p:spTree>
    <p:extLst>
      <p:ext uri="{BB962C8B-B14F-4D97-AF65-F5344CB8AC3E}">
        <p14:creationId xmlns:p14="http://schemas.microsoft.com/office/powerpoint/2010/main" val="17239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serscontent2.emaze.com/images/98cdd7aa-7e22-4471-b2b3-70039357c0e3/d3bd1b8129fae6e074a419847b07f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75544" y="101600"/>
            <a:ext cx="8098970" cy="574765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cs typeface="Times New Roman" panose="02020603050405020304" pitchFamily="18" charset="0"/>
              </a:rPr>
              <a:t>Цель </a:t>
            </a:r>
            <a:r>
              <a:rPr lang="ru-RU" sz="3600" b="1" dirty="0">
                <a:cs typeface="Times New Roman" panose="02020603050405020304" pitchFamily="18" charset="0"/>
              </a:rPr>
              <a:t>проекта</a:t>
            </a:r>
            <a:r>
              <a:rPr lang="ru-RU" sz="3600" dirty="0">
                <a:cs typeface="Times New Roman" panose="02020603050405020304" pitchFamily="18" charset="0"/>
              </a:rPr>
              <a:t>: гармоничное развитие личности </a:t>
            </a:r>
            <a:r>
              <a:rPr lang="ru-RU" sz="3600" dirty="0" smtClean="0">
                <a:cs typeface="Times New Roman" panose="02020603050405020304" pitchFamily="18" charset="0"/>
              </a:rPr>
              <a:t>обучающегося </a:t>
            </a:r>
            <a:r>
              <a:rPr lang="ru-RU" sz="3600" dirty="0">
                <a:cs typeface="Times New Roman" panose="02020603050405020304" pitchFamily="18" charset="0"/>
              </a:rPr>
              <a:t>через формирование основных компетенций посредством познания театра и театральной деятельности как особого вида искусства</a:t>
            </a:r>
            <a:r>
              <a:rPr lang="ru-RU" sz="3600" dirty="0" smtClean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6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cs typeface="Times New Roman" panose="02020603050405020304" pitchFamily="18" charset="0"/>
              </a:rPr>
              <a:t>Задачи: </a:t>
            </a:r>
            <a:endParaRPr lang="ru-RU" sz="3600" b="1" dirty="0">
              <a:cs typeface="Times New Roman" panose="02020603050405020304" pitchFamily="18" charset="0"/>
            </a:endParaRPr>
          </a:p>
          <a:p>
            <a:r>
              <a:rPr lang="ru-RU" sz="3600" dirty="0" smtClean="0">
                <a:cs typeface="Times New Roman" panose="02020603050405020304" pitchFamily="18" charset="0"/>
              </a:rPr>
              <a:t>привлечь </a:t>
            </a:r>
            <a:r>
              <a:rPr lang="ru-RU" sz="3600" dirty="0">
                <a:cs typeface="Times New Roman" panose="02020603050405020304" pitchFamily="18" charset="0"/>
              </a:rPr>
              <a:t>внимание школьной и родительской общественности к развитию </a:t>
            </a:r>
            <a:r>
              <a:rPr lang="ru-RU" sz="3600" dirty="0" smtClean="0">
                <a:cs typeface="Times New Roman" panose="02020603050405020304" pitchFamily="18" charset="0"/>
              </a:rPr>
              <a:t>личности</a:t>
            </a:r>
            <a:r>
              <a:rPr lang="ru-RU" sz="3600" dirty="0">
                <a:cs typeface="Times New Roman" panose="02020603050405020304" pitchFamily="18" charset="0"/>
              </a:rPr>
              <a:t> средствами театрального искусства;</a:t>
            </a:r>
          </a:p>
          <a:p>
            <a:r>
              <a:rPr lang="ru-RU" sz="3600" dirty="0">
                <a:cs typeface="Times New Roman" panose="02020603050405020304" pitchFamily="18" charset="0"/>
              </a:rPr>
              <a:t>выявлять и развивать индивидуальные способности </a:t>
            </a:r>
            <a:r>
              <a:rPr lang="ru-RU" sz="3600" dirty="0" smtClean="0">
                <a:cs typeface="Times New Roman" panose="02020603050405020304" pitchFamily="18" charset="0"/>
              </a:rPr>
              <a:t>обучающихся, </a:t>
            </a:r>
            <a:r>
              <a:rPr lang="ru-RU" sz="3600" dirty="0">
                <a:cs typeface="Times New Roman" panose="02020603050405020304" pitchFamily="18" charset="0"/>
              </a:rPr>
              <a:t>давать им возможность проявлять себя через процесс создания и постановки  спектакля;</a:t>
            </a:r>
          </a:p>
          <a:p>
            <a:r>
              <a:rPr lang="ru-RU" sz="3600" dirty="0">
                <a:cs typeface="Times New Roman" panose="02020603050405020304" pitchFamily="18" charset="0"/>
              </a:rPr>
              <a:t>формировать навыки и умения в области актерского мастерства, вокально-хорового </a:t>
            </a:r>
            <a:r>
              <a:rPr lang="ru-RU" sz="3600" dirty="0" smtClean="0">
                <a:cs typeface="Times New Roman" panose="02020603050405020304" pitchFamily="18" charset="0"/>
              </a:rPr>
              <a:t>исполнительства, хореографии;</a:t>
            </a:r>
            <a:endParaRPr lang="ru-RU" sz="3600" dirty="0">
              <a:cs typeface="Times New Roman" panose="02020603050405020304" pitchFamily="18" charset="0"/>
            </a:endParaRPr>
          </a:p>
          <a:p>
            <a:r>
              <a:rPr lang="ru-RU" sz="3600" dirty="0">
                <a:cs typeface="Times New Roman" panose="02020603050405020304" pitchFamily="18" charset="0"/>
              </a:rPr>
              <a:t>вызывать у </a:t>
            </a:r>
            <a:r>
              <a:rPr lang="ru-RU" sz="3600" dirty="0" smtClean="0">
                <a:cs typeface="Times New Roman" panose="02020603050405020304" pitchFamily="18" charset="0"/>
              </a:rPr>
              <a:t>обучающихся</a:t>
            </a:r>
            <a:r>
              <a:rPr lang="ru-RU" sz="3600" dirty="0">
                <a:cs typeface="Times New Roman" panose="02020603050405020304" pitchFamily="18" charset="0"/>
              </a:rPr>
              <a:t> интерес, желание принимать активное участие в </a:t>
            </a:r>
            <a:r>
              <a:rPr lang="ru-RU" sz="3600" dirty="0" smtClean="0">
                <a:cs typeface="Times New Roman" panose="02020603050405020304" pitchFamily="18" charset="0"/>
              </a:rPr>
              <a:t>театрализованных </a:t>
            </a:r>
            <a:r>
              <a:rPr lang="ru-RU" sz="3600" dirty="0">
                <a:cs typeface="Times New Roman" panose="02020603050405020304" pitchFamily="18" charset="0"/>
              </a:rPr>
              <a:t>постановках;</a:t>
            </a:r>
          </a:p>
          <a:p>
            <a:r>
              <a:rPr lang="ru-RU" sz="3600" dirty="0">
                <a:cs typeface="Times New Roman" panose="02020603050405020304" pitchFamily="18" charset="0"/>
              </a:rPr>
              <a:t>обогащение духовного мира через знакомство с литературой, изобразительным искусством, изготовление, декораций, костюмов, участие в подготовке и проведении театрализованных представлений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24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erscontent2.emaze.com/images/98cdd7aa-7e22-4471-b2b3-70039357c0e3/d3bd1b8129fae6e074a419847b07f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432" y="0"/>
            <a:ext cx="8229599" cy="5254171"/>
          </a:xfrm>
        </p:spPr>
        <p:txBody>
          <a:bodyPr/>
          <a:lstStyle/>
          <a:p>
            <a:r>
              <a:rPr lang="ru-RU" sz="2800" b="1" u="sng" dirty="0" smtClean="0"/>
              <a:t>Сроки реализации: </a:t>
            </a:r>
            <a:r>
              <a:rPr lang="ru-RU" sz="2800" b="1" dirty="0"/>
              <a:t>на постоянной основе с </a:t>
            </a:r>
            <a:r>
              <a:rPr lang="ru-RU" sz="2800" b="1" dirty="0"/>
              <a:t>2017года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u="sng" dirty="0" smtClean="0"/>
              <a:t>Участники: </a:t>
            </a:r>
            <a:r>
              <a:rPr lang="ru-RU" sz="2800" b="1" dirty="0" smtClean="0"/>
              <a:t>5-11 классы</a:t>
            </a:r>
            <a:br>
              <a:rPr lang="ru-RU" sz="2800" b="1" dirty="0" smtClean="0"/>
            </a:br>
            <a:r>
              <a:rPr lang="ru-RU" sz="2800" b="1" u="sng" dirty="0" smtClean="0"/>
              <a:t>Руководители: </a:t>
            </a:r>
            <a:r>
              <a:rPr lang="ru-RU" sz="2800" b="1" dirty="0" smtClean="0"/>
              <a:t>Соловьёва Л.С., Мякишева Г.В.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1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erscontent2.emaze.com/images/98cdd7aa-7e22-4471-b2b3-70039357c0e3/d3bd1b8129fae6e074a419847b07f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56" y="0"/>
            <a:ext cx="8084457" cy="5370286"/>
          </a:xfrm>
        </p:spPr>
        <p:txBody>
          <a:bodyPr>
            <a:normAutofit/>
          </a:bodyPr>
          <a:lstStyle/>
          <a:p>
            <a:r>
              <a:rPr lang="ru-RU" sz="4000" b="1" u="sng" dirty="0" smtClean="0"/>
              <a:t>Из истории проекта.</a:t>
            </a:r>
            <a:br>
              <a:rPr lang="ru-RU" sz="40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dirty="0" smtClean="0"/>
              <a:t>	</a:t>
            </a:r>
            <a:r>
              <a:rPr lang="ru-RU" sz="2000" dirty="0" smtClean="0"/>
              <a:t>В 2017-2018 учебном году, для реализации внеурочной деятельности, учителями русского языка и литературы был создан школьный театр. </a:t>
            </a:r>
            <a:br>
              <a:rPr lang="ru-RU" sz="2000" dirty="0" smtClean="0"/>
            </a:br>
            <a:r>
              <a:rPr lang="ru-RU" sz="2000" dirty="0" smtClean="0"/>
              <a:t>В первых постановках участвовали обучающиеся 10-11 классов. </a:t>
            </a:r>
            <a:br>
              <a:rPr lang="ru-RU" sz="2000" dirty="0" smtClean="0"/>
            </a:br>
            <a:r>
              <a:rPr lang="ru-RU" sz="2000" dirty="0" smtClean="0"/>
              <a:t>Актёры театра выступали не только в роли артистов, но и сами шили костюмы к спектаклям, писали сценарии.</a:t>
            </a:r>
            <a:br>
              <a:rPr lang="ru-RU" sz="2000" dirty="0" smtClean="0"/>
            </a:br>
            <a:r>
              <a:rPr lang="ru-RU" sz="2000" dirty="0" smtClean="0"/>
              <a:t>Сегодня в школьном театре можно увидеть обучающихся 5-11 классов. </a:t>
            </a:r>
            <a:br>
              <a:rPr lang="ru-RU" sz="2000" dirty="0" smtClean="0"/>
            </a:br>
            <a:r>
              <a:rPr lang="ru-RU" sz="2000" dirty="0"/>
              <a:t>Участники школьного театра принимают участие в школьных, районных и областных фестивалях, конкурсах. </a:t>
            </a:r>
            <a:br>
              <a:rPr lang="ru-RU" sz="2000" dirty="0"/>
            </a:br>
            <a:r>
              <a:rPr lang="ru-RU" sz="2000" dirty="0" smtClean="0"/>
              <a:t>Демонстрируют </a:t>
            </a:r>
            <a:r>
              <a:rPr lang="ru-RU" sz="2000" dirty="0"/>
              <a:t>свой талант не только в театральных постановках, но и чтении стихов.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242755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erscontent2.emaze.com/images/98cdd7aa-7e22-4471-b2b3-70039357c0e3/d3bd1b8129fae6e074a419847b07f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629" y="278039"/>
            <a:ext cx="7968342" cy="4976132"/>
          </a:xfrm>
        </p:spPr>
        <p:txBody>
          <a:bodyPr/>
          <a:lstStyle/>
          <a:p>
            <a:r>
              <a:rPr lang="ru-RU" b="1" u="sng" dirty="0"/>
              <a:t>Постановки школьного </a:t>
            </a:r>
            <a:r>
              <a:rPr lang="ru-RU" b="1" u="sng" dirty="0" smtClean="0"/>
              <a:t>театра:</a:t>
            </a:r>
            <a:br>
              <a:rPr lang="ru-RU" b="1" u="sng" dirty="0" smtClean="0"/>
            </a:br>
            <a:r>
              <a:rPr lang="ru-RU" sz="2400" dirty="0" smtClean="0"/>
              <a:t>«Строка оборванная пулей» 2017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Н</a:t>
            </a:r>
            <a:r>
              <a:rPr lang="ru-RU" sz="2400" dirty="0" smtClean="0"/>
              <a:t>овогодняя переполох»2018</a:t>
            </a:r>
            <a:br>
              <a:rPr lang="ru-RU" sz="2400" dirty="0" smtClean="0"/>
            </a:br>
            <a:r>
              <a:rPr lang="ru-RU" sz="2400" dirty="0" smtClean="0"/>
              <a:t>«Мальчик в полосатой пижаме»2019</a:t>
            </a:r>
            <a:br>
              <a:rPr lang="ru-RU" sz="2400" dirty="0" smtClean="0"/>
            </a:br>
            <a:r>
              <a:rPr lang="ru-RU" sz="2400" dirty="0" smtClean="0"/>
              <a:t>«Дед Мороз меняет профессию»2019</a:t>
            </a:r>
            <a:br>
              <a:rPr lang="ru-RU" sz="2400" dirty="0" smtClean="0"/>
            </a:br>
            <a:r>
              <a:rPr lang="ru-RU" sz="2400" dirty="0" smtClean="0"/>
              <a:t>«Поэты не рождаются случайно…»2020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4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erscontent2.emaze.com/images/98cdd7aa-7e22-4471-b2b3-70039357c0e3/d3bd1b8129fae6e074a419847b07f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629" y="278039"/>
            <a:ext cx="7968342" cy="4976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sun9-4.userapi.com/c205824/v205824695/89ce3/SqAxxCbWyQ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1" y="0"/>
            <a:ext cx="8229601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3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erscontent2.emaze.com/images/98cdd7aa-7e22-4471-b2b3-70039357c0e3/d3bd1b8129fae6e074a419847b07f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629" y="278039"/>
            <a:ext cx="7968342" cy="4976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sun9-20.userapi.com/c858216/v858216695/18f9cd/d1QC0DYjGr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t="8144" r="25903" b="32955"/>
          <a:stretch/>
        </p:blipFill>
        <p:spPr bwMode="auto">
          <a:xfrm>
            <a:off x="4046990" y="0"/>
            <a:ext cx="4240667" cy="6244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0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erscontent2.emaze.com/images/98cdd7aa-7e22-4471-b2b3-70039357c0e3/d3bd1b8129fae6e074a419847b07f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629" y="278039"/>
            <a:ext cx="7968342" cy="4976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69" y="0"/>
            <a:ext cx="9187545" cy="61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08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56</Words>
  <Application>Microsoft Office PowerPoint</Application>
  <PresentationFormat>Широкоэкранный</PresentationFormat>
  <Paragraphs>16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Тема Office</vt:lpstr>
      <vt:lpstr>Проект</vt:lpstr>
      <vt:lpstr>Актуальность:   Школа сегодня является одним из крупнейших центров нравственно-интеллектуального воспитания, поэтому возникает необходимость в разнообразии способов организации досуга, стремление сделать их общественно значимыми, что и придает особую актуальность и практическую значимость данному проекту. Всё это натолкнуло на мысль о создании школьного театра как средства вовлечения детей в общечеловеческую культуру. </vt:lpstr>
      <vt:lpstr>Презентация PowerPoint</vt:lpstr>
      <vt:lpstr>Сроки реализации: на постоянной основе с 2017года Участники: 5-11 классы Руководители: Соловьёва Л.С., Мякишева Г.В. </vt:lpstr>
      <vt:lpstr>Из истории проекта.   В 2017-2018 учебном году, для реализации внеурочной деятельности, учителями русского языка и литературы был создан школьный театр.  В первых постановках участвовали обучающиеся 10-11 классов.  Актёры театра выступали не только в роли артистов, но и сами шили костюмы к спектаклям, писали сценарии. Сегодня в школьном театре можно увидеть обучающихся 5-11 классов.  Участники школьного театра принимают участие в школьных, районных и областных фестивалях, конкурсах.  Демонстрируют свой талант не только в театральных постановках, но и чтении стихов. </vt:lpstr>
      <vt:lpstr>Постановки школьного театра: «Строка оборванная пулей» 2017 «Новогодняя переполох»2018 «Мальчик в полосатой пижаме»2019 «Дед Мороз меняет профессию»2019 «Поэты не рождаются случайно…»2020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КОГОБУ СШ пгт Оричи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даровских@sc.loc</dc:creator>
  <cp:lastModifiedBy>даровских@sc.loc</cp:lastModifiedBy>
  <cp:revision>10</cp:revision>
  <dcterms:created xsi:type="dcterms:W3CDTF">2020-04-02T07:29:53Z</dcterms:created>
  <dcterms:modified xsi:type="dcterms:W3CDTF">2020-04-02T12:44:41Z</dcterms:modified>
</cp:coreProperties>
</file>