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1" r:id="rId3"/>
    <p:sldId id="282" r:id="rId4"/>
    <p:sldId id="257" r:id="rId5"/>
    <p:sldId id="265" r:id="rId6"/>
    <p:sldId id="266" r:id="rId7"/>
    <p:sldId id="268" r:id="rId8"/>
    <p:sldId id="267" r:id="rId9"/>
    <p:sldId id="269" r:id="rId10"/>
    <p:sldId id="270" r:id="rId11"/>
    <p:sldId id="271" r:id="rId12"/>
    <p:sldId id="272" r:id="rId13"/>
    <p:sldId id="273" r:id="rId14"/>
    <p:sldId id="276" r:id="rId15"/>
    <p:sldId id="277" r:id="rId16"/>
    <p:sldId id="278" r:id="rId17"/>
    <p:sldId id="274" r:id="rId18"/>
    <p:sldId id="285" r:id="rId19"/>
    <p:sldId id="275" r:id="rId20"/>
    <p:sldId id="279" r:id="rId21"/>
    <p:sldId id="283" r:id="rId22"/>
    <p:sldId id="280" r:id="rId23"/>
    <p:sldId id="284" r:id="rId24"/>
    <p:sldId id="281" r:id="rId25"/>
    <p:sldId id="28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960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74" autoAdjust="0"/>
    <p:restoredTop sz="94660"/>
  </p:normalViewPr>
  <p:slideViewPr>
    <p:cSldViewPr>
      <p:cViewPr varScale="1">
        <p:scale>
          <a:sx n="111" d="100"/>
          <a:sy n="111" d="100"/>
        </p:scale>
        <p:origin x="12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161F1-F373-404F-8970-5AD6213436F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97E77-7B4C-445B-8A8E-4D3D496B5D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178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97E77-7B4C-445B-8A8E-4D3D496B5DB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458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97E77-7B4C-445B-8A8E-4D3D496B5DB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905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C2363-2C32-40ED-BF43-6B3F7623BE9F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3456383"/>
          </a:xfrm>
        </p:spPr>
        <p:txBody>
          <a:bodyPr>
            <a:noAutofit/>
          </a:bodyPr>
          <a:lstStyle/>
          <a:p>
            <a:r>
              <a:rPr lang="ru-RU" sz="5400" i="1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Проект:</a:t>
            </a:r>
            <a:r>
              <a:rPr lang="ru-RU" sz="5400" b="1" i="1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ru-RU" sz="5400" b="1" i="1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ru-RU" sz="5400" i="1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«Украсим Родину цветами!»</a:t>
            </a:r>
            <a:endParaRPr lang="ru-RU" sz="5400" i="1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55776" y="620688"/>
            <a:ext cx="3704456" cy="1345704"/>
          </a:xfrm>
        </p:spPr>
        <p:txBody>
          <a:bodyPr>
            <a:noAutofit/>
          </a:bodyPr>
          <a:lstStyle/>
          <a:p>
            <a:r>
              <a:rPr lang="ru-RU" sz="2400" i="1" dirty="0">
                <a:solidFill>
                  <a:srgbClr val="0070C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КОГОБУ СШ </a:t>
            </a:r>
            <a:r>
              <a:rPr lang="ru-RU" sz="2400" i="1" dirty="0" err="1">
                <a:solidFill>
                  <a:srgbClr val="0070C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пгт</a:t>
            </a:r>
            <a:r>
              <a:rPr lang="ru-RU" sz="2400" i="1" dirty="0">
                <a:solidFill>
                  <a:srgbClr val="0070C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Оричи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«Альпийская горка» 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27650" name="Picture 2" descr="F:\к презентации\горка\DSCN97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479461" cy="4207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3568" y="850392"/>
            <a:ext cx="2808312" cy="814412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0070C0"/>
                </a:solidFill>
              </a:rPr>
              <a:t>Как создавалась клумба…</a:t>
            </a:r>
            <a:endParaRPr lang="ru-RU" sz="2400" i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1 00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548680"/>
            <a:ext cx="5111750" cy="3524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80659" y="1660838"/>
            <a:ext cx="2736304" cy="4102732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rgbClr val="0070C0"/>
                </a:solidFill>
              </a:rPr>
              <a:t>	Для клумбы такого типа нужны тенелюбивые растения, поэтому мы искали участок, на который не попадало бы много солнечного света. </a:t>
            </a:r>
          </a:p>
          <a:p>
            <a:r>
              <a:rPr lang="ru-RU" sz="2000" i="1" dirty="0" smtClean="0">
                <a:solidFill>
                  <a:srgbClr val="0070C0"/>
                </a:solidFill>
              </a:rPr>
              <a:t>	На выбранный участок были принесены камни и высажены растения. </a:t>
            </a:r>
            <a:endParaRPr lang="ru-RU" sz="2000" i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1 02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4365104"/>
            <a:ext cx="3383360" cy="190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 02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2918398"/>
            <a:ext cx="3600401" cy="2814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Сначала наша клумба </a:t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smtClean="0">
                <a:solidFill>
                  <a:srgbClr val="0070C0"/>
                </a:solidFill>
              </a:rPr>
              <a:t>              выглядела так: 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93193" y="1177380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 </a:t>
            </a:r>
            <a:endParaRPr lang="ru-RU" dirty="0"/>
          </a:p>
        </p:txBody>
      </p:sp>
      <p:pic>
        <p:nvPicPr>
          <p:cNvPr id="11" name="Содержимое 10" descr="DSC_028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988840"/>
            <a:ext cx="3984443" cy="2988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F:\к презентации\горка\DSC_028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3573016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к презентации\горка\DSC_028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355239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859216" cy="101297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Но с каждым годом она становилась всё красивее. 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					</a:t>
            </a:r>
            <a:r>
              <a:rPr lang="ru-RU" u="sng" dirty="0" smtClean="0">
                <a:solidFill>
                  <a:srgbClr val="0070C0"/>
                </a:solidFill>
              </a:rPr>
              <a:t>2014 год: </a:t>
            </a:r>
            <a:endParaRPr lang="ru-RU" u="sng" dirty="0">
              <a:solidFill>
                <a:srgbClr val="0070C0"/>
              </a:solidFill>
            </a:endParaRPr>
          </a:p>
        </p:txBody>
      </p:sp>
      <p:pic>
        <p:nvPicPr>
          <p:cNvPr id="2050" name="Picture 2" descr="F:\к презентации\горка\DSC_028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204864"/>
            <a:ext cx="6264696" cy="3971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830744"/>
            <a:ext cx="2386608" cy="652934"/>
          </a:xfrm>
        </p:spPr>
        <p:txBody>
          <a:bodyPr>
            <a:normAutofit/>
          </a:bodyPr>
          <a:lstStyle/>
          <a:p>
            <a:pPr algn="r"/>
            <a:r>
              <a:rPr lang="ru-RU" sz="2800" u="sng" dirty="0" smtClean="0">
                <a:solidFill>
                  <a:srgbClr val="0070C0"/>
                </a:solidFill>
              </a:rPr>
              <a:t>2015 год:</a:t>
            </a:r>
            <a:endParaRPr lang="ru-RU" sz="2800" u="sng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IMG_3719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484784"/>
            <a:ext cx="6257668" cy="4693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908720"/>
            <a:ext cx="2674640" cy="724942"/>
          </a:xfrm>
        </p:spPr>
        <p:txBody>
          <a:bodyPr>
            <a:normAutofit/>
          </a:bodyPr>
          <a:lstStyle/>
          <a:p>
            <a:r>
              <a:rPr lang="ru-RU" sz="2800" u="sng" dirty="0" smtClean="0">
                <a:solidFill>
                  <a:srgbClr val="0070C0"/>
                </a:solidFill>
              </a:rPr>
              <a:t>2016 год:</a:t>
            </a:r>
            <a:endParaRPr lang="ru-RU" sz="2800" u="sng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DSC_097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484784"/>
            <a:ext cx="6329677" cy="4747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615826"/>
            <a:ext cx="2448272" cy="796950"/>
          </a:xfrm>
        </p:spPr>
        <p:txBody>
          <a:bodyPr>
            <a:normAutofit/>
          </a:bodyPr>
          <a:lstStyle/>
          <a:p>
            <a:r>
              <a:rPr lang="ru-RU" sz="2800" u="sng" dirty="0" smtClean="0">
                <a:solidFill>
                  <a:srgbClr val="0070C0"/>
                </a:solidFill>
              </a:rPr>
              <a:t>2017 год:</a:t>
            </a:r>
            <a:endParaRPr lang="ru-RU" sz="2800" u="sng" dirty="0">
              <a:solidFill>
                <a:srgbClr val="0070C0"/>
              </a:solidFill>
            </a:endParaRPr>
          </a:p>
        </p:txBody>
      </p:sp>
      <p:pic>
        <p:nvPicPr>
          <p:cNvPr id="3075" name="Picture 3" descr="F:\к презентации\горка\DSCN978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5688632" cy="3199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F:\к презентации\горка\DSCN971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077072"/>
            <a:ext cx="3792355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F:\к презентации\горка\DSCN978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005064"/>
            <a:ext cx="3851920" cy="2166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" y="57951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0070C0"/>
                </a:solidFill>
              </a:rPr>
              <a:t>При создании клумбы</a:t>
            </a:r>
            <a:br>
              <a:rPr lang="ru-RU" sz="3200" i="1" dirty="0" smtClean="0">
                <a:solidFill>
                  <a:srgbClr val="0070C0"/>
                </a:solidFill>
              </a:rPr>
            </a:br>
            <a:r>
              <a:rPr lang="ru-RU" sz="3200" i="1" dirty="0" smtClean="0">
                <a:solidFill>
                  <a:srgbClr val="0070C0"/>
                </a:solidFill>
              </a:rPr>
              <a:t> мы использовали такие растения как:</a:t>
            </a:r>
            <a:br>
              <a:rPr lang="ru-RU" sz="3200" i="1" dirty="0" smtClean="0">
                <a:solidFill>
                  <a:srgbClr val="0070C0"/>
                </a:solidFill>
              </a:rPr>
            </a:br>
            <a:endParaRPr lang="ru-RU" sz="3200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276872"/>
            <a:ext cx="1358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rgbClr val="0070C0"/>
                </a:solidFill>
              </a:rPr>
              <a:t>Хоста  </a:t>
            </a:r>
            <a:endParaRPr lang="ru-RU" sz="2800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227687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solidFill>
                  <a:srgbClr val="0070C0"/>
                </a:solidFill>
              </a:rPr>
              <a:t>Папоротник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66742" y="2219980"/>
            <a:ext cx="1767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err="1">
                <a:solidFill>
                  <a:srgbClr val="0070C0"/>
                </a:solidFill>
              </a:rPr>
              <a:t>Астильба</a:t>
            </a:r>
            <a:r>
              <a:rPr lang="ru-RU" sz="2800" i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5362" name="Picture 2" descr="http://www.dobrepole.pl/pic/hosta_wide_brim_1.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2202855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 descr="F:\к презентации\DSCN979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2708920"/>
            <a:ext cx="316835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5" name="Picture 5" descr="http://www.uzhniy.ru/upload/catalog/tsvety/Astilbe-erica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708920"/>
            <a:ext cx="2564904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775" y="1407840"/>
            <a:ext cx="1202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>
                <a:solidFill>
                  <a:srgbClr val="0070C0"/>
                </a:solidFill>
              </a:rPr>
              <a:t>Осока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31723" y="1418154"/>
            <a:ext cx="1492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>
                <a:solidFill>
                  <a:srgbClr val="0070C0"/>
                </a:solidFill>
              </a:rPr>
              <a:t>Очиток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0152" y="1418154"/>
            <a:ext cx="1482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err="1">
                <a:solidFill>
                  <a:srgbClr val="0070C0"/>
                </a:solidFill>
              </a:rPr>
              <a:t>Гейхера</a:t>
            </a:r>
            <a:r>
              <a:rPr lang="ru-RU" sz="2800" i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8194" name="Picture 2" descr="http://rostp.ru/blesk2/img/2575-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2592287" cy="284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http://www.succulent.com.ua/fileadmin/_processed_/csm_fb9e5e660976d7812e53a725ab74cd34_19c84685c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844824"/>
            <a:ext cx="266429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http://orhide.ru/wp-content/uploads/2014/06/geyhera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844824"/>
            <a:ext cx="288032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620688"/>
            <a:ext cx="4978896" cy="598388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0070C0"/>
                </a:solidFill>
              </a:rPr>
              <a:t>Клумба « Подарок» </a:t>
            </a:r>
            <a:endParaRPr lang="ru-RU" sz="3600" i="1" dirty="0">
              <a:solidFill>
                <a:srgbClr val="0070C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755576" y="1219076"/>
            <a:ext cx="3084301" cy="3168353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rgbClr val="0070C0"/>
                </a:solidFill>
              </a:rPr>
              <a:t>	Эту клумбу сделали выпускники  9-х классов 2017 года, в качестве подарка  школе, на выпускной. В создании этой клумбы принимали участие учащиеся 9-х классов и их родители . Изначально на этом месте была самая обычная клумба, служившая украшением одного из входов на территорию школы. Мы решили сделать её более современной и красивой. </a:t>
            </a:r>
          </a:p>
        </p:txBody>
      </p:sp>
      <p:pic>
        <p:nvPicPr>
          <p:cNvPr id="4098" name="Picture 2" descr="F:\к презентации\DSC_1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276872"/>
            <a:ext cx="4751388" cy="3563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995922" y="1864216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70C0"/>
                </a:solidFill>
              </a:rPr>
              <a:t>Так клумба выглядела в 2016 году </a:t>
            </a:r>
            <a:endParaRPr lang="ru-RU" sz="20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3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05553">
            <a:off x="1251301" y="1116493"/>
            <a:ext cx="6761542" cy="5145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img-fotki.yandex.ru/get/56621/269293977.38/0_11430c_cacbd2e5_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115616" y="1340767"/>
            <a:ext cx="1296144" cy="129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1262361">
            <a:off x="1447476" y="482768"/>
            <a:ext cx="54579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</a:rPr>
              <a:t>Наша любимая школа!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  <p:pic>
        <p:nvPicPr>
          <p:cNvPr id="6" name="Picture 4" descr="https://img-fotki.yandex.ru/get/56621/269293977.38/0_11430c_cacbd2e5_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4869160"/>
            <a:ext cx="1481307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к презентации\подарок\fnn5ArMAr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026" y="1988839"/>
            <a:ext cx="5814294" cy="4176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539552" y="980728"/>
            <a:ext cx="8456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0070C0"/>
                </a:solidFill>
              </a:rPr>
              <a:t>Сначала мы разметили клумбу фигурами в виде солнца, книги, кругов и полосок.  </a:t>
            </a:r>
            <a:endParaRPr lang="ru-RU" sz="32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к презентации\подарок\U5ZUuXu6Y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44824"/>
            <a:ext cx="5256584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511660" y="1052736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>
                <a:solidFill>
                  <a:srgbClr val="0070C0"/>
                </a:solidFill>
              </a:rPr>
              <a:t>Затем мы высадили цветы.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64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rgbClr val="0070C0"/>
                </a:solidFill>
              </a:rPr>
              <a:t>Растения, которые мы использовали при создании этой клумбы</a:t>
            </a:r>
            <a:r>
              <a:rPr lang="ru-RU" i="1" dirty="0" smtClean="0">
                <a:solidFill>
                  <a:srgbClr val="0070C0"/>
                </a:solidFill>
              </a:rPr>
              <a:t>: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98884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i="1" dirty="0" smtClean="0">
                <a:solidFill>
                  <a:srgbClr val="0070C0"/>
                </a:solidFill>
              </a:rPr>
              <a:t>Бархатцы (1)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0070C0"/>
                </a:solidFill>
              </a:rPr>
              <a:t>Петунья (2)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0070C0"/>
                </a:solidFill>
              </a:rPr>
              <a:t>Хоста (3)</a:t>
            </a:r>
          </a:p>
          <a:p>
            <a:pPr>
              <a:buNone/>
            </a:pPr>
            <a:r>
              <a:rPr lang="ru-RU" sz="2400" i="1" dirty="0" err="1" smtClean="0">
                <a:solidFill>
                  <a:srgbClr val="0070C0"/>
                </a:solidFill>
              </a:rPr>
              <a:t>Алиссум</a:t>
            </a:r>
            <a:r>
              <a:rPr lang="ru-RU" sz="2400" i="1" dirty="0" smtClean="0">
                <a:solidFill>
                  <a:srgbClr val="0070C0"/>
                </a:solidFill>
              </a:rPr>
              <a:t> (4)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0070C0"/>
                </a:solidFill>
              </a:rPr>
              <a:t>Анютины глазки (5)</a:t>
            </a:r>
            <a:endParaRPr lang="ru-RU" sz="2400" i="1" dirty="0">
              <a:solidFill>
                <a:srgbClr val="0070C0"/>
              </a:solidFill>
            </a:endParaRPr>
          </a:p>
        </p:txBody>
      </p:sp>
      <p:pic>
        <p:nvPicPr>
          <p:cNvPr id="12290" name="Picture 2" descr="http://dommik.com.ua/img/shop_big/23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789040"/>
            <a:ext cx="1904691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http://parus-school.ru/image.png?i=4962&amp;k=kak-pravilno-sazhat-barhatci-na-rassadu-fot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700808"/>
            <a:ext cx="2923461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4" name="Picture 6" descr="https://avtopolivmarket.ua/media/catalog/product/cache/1/thumbnail/960x/17f82f742ffe127f42dca9de82fb58b1/6/3/6349_big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700808"/>
            <a:ext cx="1943201" cy="1943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6" name="Picture 8" descr="http://sad-ogorod.by/images/Small/hosta-albopikta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789040"/>
            <a:ext cx="1872208" cy="2073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8" name="Picture 10" descr="http://img-fotki.yandex.ru/get/3010/klassiksimb.34/0_2a62a_e0a077b2_XL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4509120"/>
            <a:ext cx="2758317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203848" y="306896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184" y="31409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1960" y="53732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156176" y="530120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7624" y="587727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5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:\к презентации\подарок\L-m_6JO_BX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3400" y="1988840"/>
            <a:ext cx="6694650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993404" y="908720"/>
            <a:ext cx="597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70C0"/>
                </a:solidFill>
              </a:rPr>
              <a:t>Засыпали промежутки между фигурами декоративным щебнем</a:t>
            </a:r>
            <a:endParaRPr lang="ru-RU" sz="28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136904" cy="724942"/>
          </a:xfrm>
          <a:effectLst>
            <a:softEdge rad="635000"/>
          </a:effectLst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Теперь наша клумба </a:t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выглядит так: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F:\к презентации\подарок\DSCN971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5761564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F:\к презентации\подарок\DSCN977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429000"/>
            <a:ext cx="4737287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2132856"/>
            <a:ext cx="7772400" cy="2952328"/>
          </a:xfrm>
        </p:spPr>
        <p:txBody>
          <a:bodyPr>
            <a:normAutofit fontScale="90000"/>
          </a:bodyPr>
          <a:lstStyle/>
          <a:p>
            <a:pPr algn="r"/>
            <a:r>
              <a:rPr lang="ru-RU" b="0" i="1" dirty="0" smtClean="0">
                <a:solidFill>
                  <a:srgbClr val="0070C0"/>
                </a:solidFill>
              </a:rPr>
              <a:t>   </a:t>
            </a:r>
            <a:r>
              <a:rPr lang="ru-RU" sz="6600" i="1" dirty="0" smtClean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Спасибо за внимание!</a:t>
            </a:r>
            <a:endParaRPr lang="ru-RU" sz="6600" i="1" dirty="0">
              <a:solidFill>
                <a:srgbClr val="0070C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" name="Picture 4" descr="https://img-fotki.yandex.ru/get/56621/269293977.38/0_11430c_cacbd2e5_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33279" y="1412776"/>
            <a:ext cx="251458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к презентации\DSCN97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473728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5" descr="F:\к презентации\DSCN9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276872"/>
            <a:ext cx="4247363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6" descr="F:\к презентации\другие клумбы\IMG_37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356992"/>
            <a:ext cx="3888432" cy="2816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img-fotki.yandex.ru/get/6702/47407354.bf8/0_123a6c_803aae4a_orig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893476" flipH="1">
            <a:off x="5552749" y="4328554"/>
            <a:ext cx="1615518" cy="289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g-fotki.yandex.ru/get/6702/47407354.bf8/0_123a6c_803aae4a_orig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6277292" y="124290"/>
            <a:ext cx="1615518" cy="289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539552" y="548681"/>
            <a:ext cx="4176464" cy="388843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i="1" dirty="0" smtClean="0">
                <a:solidFill>
                  <a:srgbClr val="0070C0"/>
                </a:solidFill>
              </a:rPr>
              <a:t>На территории нашей школы есть много клумб. Все они красивы и непохожи друг на друга. Но есть три цветника, особенно выделяющихся из общего числа. Это клумбы «Парад цветов», « Альпийская горка» и «Подарок». 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7175" name="Picture 7" descr="F:\к презентации\другие клумбы\DSC0304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149080"/>
            <a:ext cx="345638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Picture 8" descr="F:\к презентации\DSC_099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548680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7" name="Picture 9" descr="F:\к презентации\DSCN979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429000"/>
            <a:ext cx="4737629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75240" cy="116205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4000" i="1" dirty="0" smtClean="0">
                <a:solidFill>
                  <a:schemeClr val="accent6">
                    <a:lumMod val="75000"/>
                  </a:schemeClr>
                </a:solidFill>
              </a:rPr>
              <a:t>          </a:t>
            </a:r>
            <a:r>
              <a:rPr lang="ru-RU" sz="4000" i="1" dirty="0" smtClean="0">
                <a:solidFill>
                  <a:srgbClr val="0070C0"/>
                </a:solidFill>
              </a:rPr>
              <a:t>Начнём с клумбы </a:t>
            </a:r>
            <a:br>
              <a:rPr lang="ru-RU" sz="4000" i="1" dirty="0" smtClean="0">
                <a:solidFill>
                  <a:srgbClr val="0070C0"/>
                </a:solidFill>
              </a:rPr>
            </a:br>
            <a:r>
              <a:rPr lang="ru-RU" sz="4000" i="1" dirty="0" smtClean="0">
                <a:solidFill>
                  <a:srgbClr val="0070C0"/>
                </a:solidFill>
              </a:rPr>
              <a:t>« Парад цветов»</a:t>
            </a:r>
            <a:endParaRPr lang="ru-RU" sz="4000" i="1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1" y="1485950"/>
            <a:ext cx="2664296" cy="4691063"/>
          </a:xfrm>
        </p:spPr>
        <p:txBody>
          <a:bodyPr/>
          <a:lstStyle/>
          <a:p>
            <a:pPr algn="just"/>
            <a:r>
              <a:rPr lang="ru-RU" sz="2000" i="1" dirty="0" smtClean="0">
                <a:solidFill>
                  <a:srgbClr val="0070C0"/>
                </a:solidFill>
              </a:rPr>
              <a:t>	Задумка создания этой клумбы заключалась в том, чтобы она оставалась в цветущем состоянии весь сезон. Ведь это важно, чтобы территория школы постоянно была красива. Поэтому мы решили сделать клумбу непрерывного цветения, и назвали её «Парад цветов». 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9" name="Содержимое 8" descr="DSC_102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1484784"/>
            <a:ext cx="5280586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7846" y="1052736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Сначала мы вырастили рассаду.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7" name="Содержимое 6" descr="DSC_0308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844824"/>
            <a:ext cx="3528392" cy="4302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836712"/>
            <a:ext cx="4041775" cy="639762"/>
          </a:xfrm>
        </p:spPr>
        <p:txBody>
          <a:bodyPr>
            <a:normAutofit fontScale="92500"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Потом высадили её на клумбу. 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8" name="Picture 2" descr="Z:\Учительская\Пришкольный участок 2014\май 2014\DSC_027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016" y="2276872"/>
            <a:ext cx="375319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img-fotki.yandex.ru/get/6702/47407354.bf8/0_123a6c_803aae4a_orig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128426" flipH="1">
            <a:off x="4957387" y="3299411"/>
            <a:ext cx="1461297" cy="325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0070C0"/>
                </a:solidFill>
              </a:rPr>
              <a:t>В создании клумбы принимали участие учащиеся, учителя и родители. </a:t>
            </a:r>
            <a:endParaRPr lang="ru-RU" sz="2800" i="1" dirty="0">
              <a:solidFill>
                <a:srgbClr val="0070C0"/>
              </a:solidFill>
            </a:endParaRPr>
          </a:p>
        </p:txBody>
      </p:sp>
      <p:pic>
        <p:nvPicPr>
          <p:cNvPr id="5" name="Picture 5" descr="C:\Users\учитель\Desktop\Мои документы\экология\Экология фото\Изображение 0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350196"/>
            <a:ext cx="4038600" cy="3025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?id=0f14fd438599610d12c2546874c60d80-31-144&amp;n=2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564904"/>
            <a:ext cx="1279029" cy="85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Z:\Учительская\Пришкольный участок 2014\август 2014\IMG_369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340768"/>
            <a:ext cx="3420390" cy="2735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Z:\Учительская\Пришкольный участок 2014\август 2014\IMG_369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60032" y="3501008"/>
            <a:ext cx="3312368" cy="2751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0070C0"/>
                </a:solidFill>
              </a:rPr>
              <a:t>Каждый месяц наша клумба выглядит по-разному. </a:t>
            </a:r>
            <a:endParaRPr lang="ru-RU" sz="3600" i="1" dirty="0">
              <a:solidFill>
                <a:srgbClr val="0070C0"/>
              </a:solidFill>
            </a:endParaRPr>
          </a:p>
        </p:txBody>
      </p:sp>
      <p:pic>
        <p:nvPicPr>
          <p:cNvPr id="3" name="Picture 2" descr="Z:\Учительская\Пришкольный участок 2014\май 2014\DSC_027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576" y="1628800"/>
            <a:ext cx="3536826" cy="2326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628800"/>
            <a:ext cx="3827338" cy="2347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Z:\Учительская\Пришкольный участок 2014\август 2014\DSC0300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933056"/>
            <a:ext cx="352839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125243" y="3348281"/>
            <a:ext cx="977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Май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91964" y="3249270"/>
            <a:ext cx="1218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solidFill>
                  <a:schemeClr val="bg1"/>
                </a:solidFill>
              </a:rPr>
              <a:t>Июнь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18420" y="5512876"/>
            <a:ext cx="1190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solidFill>
                  <a:schemeClr val="bg1"/>
                </a:solidFill>
              </a:rPr>
              <a:t>Июль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64288" y="5805264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Август</a:t>
            </a:r>
            <a:endParaRPr lang="ru-RU" dirty="0"/>
          </a:p>
        </p:txBody>
      </p:sp>
      <p:pic>
        <p:nvPicPr>
          <p:cNvPr id="1026" name="Picture 2" descr="C:\Users\Expert\Pictures\Рисунок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933056"/>
            <a:ext cx="3829050" cy="2292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6794845" y="5405155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solidFill>
                  <a:schemeClr val="bg1"/>
                </a:solidFill>
              </a:rPr>
              <a:t>Август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59266" y="1035626"/>
            <a:ext cx="3008313" cy="1440160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rgbClr val="0070C0"/>
                </a:solidFill>
              </a:rPr>
              <a:t>На клумбе мы можем видеть такие цветы как лилии (1), пионы (2), георгины (3), петуньи (4), астры (5) , бархатцы (6) и другие. </a:t>
            </a:r>
          </a:p>
          <a:p>
            <a:endParaRPr lang="ru-RU" sz="2000" dirty="0"/>
          </a:p>
        </p:txBody>
      </p:sp>
      <p:pic>
        <p:nvPicPr>
          <p:cNvPr id="7" name="Picture 4" descr="Фото 078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980728"/>
            <a:ext cx="2000991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980728"/>
            <a:ext cx="201622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http://os1.i.ua/3/1/8979961_379e46f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11560" y="3429000"/>
            <a:ext cx="201622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Expert\Pictures\Рисунок4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429000"/>
            <a:ext cx="201622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http://dreempics.com/img/picture/Mar/24/e9d2d0dee8f38dc3166e6a180d41d75d/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2016223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 descr="https://vdommed.com/wp-content/uploads/2017/06/AL10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3429000"/>
            <a:ext cx="2016223" cy="2150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FF9933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1475</TotalTime>
  <Words>202</Words>
  <Application>Microsoft Office PowerPoint</Application>
  <PresentationFormat>Экран (4:3)</PresentationFormat>
  <Paragraphs>56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Batang</vt:lpstr>
      <vt:lpstr>Calibri</vt:lpstr>
      <vt:lpstr>Consolas</vt:lpstr>
      <vt:lpstr>Times New Roman</vt:lpstr>
      <vt:lpstr>Тема Office</vt:lpstr>
      <vt:lpstr>Проект: «Украсим Родину цветами!»</vt:lpstr>
      <vt:lpstr>Презентация PowerPoint</vt:lpstr>
      <vt:lpstr>Презентация PowerPoint</vt:lpstr>
      <vt:lpstr>Презентация PowerPoint</vt:lpstr>
      <vt:lpstr>             Начнём с клумбы  « Парад цветов»</vt:lpstr>
      <vt:lpstr>Презентация PowerPoint</vt:lpstr>
      <vt:lpstr>В создании клумбы принимали участие учащиеся, учителя и родители. </vt:lpstr>
      <vt:lpstr>Каждый месяц наша клумба выглядит по-разному. </vt:lpstr>
      <vt:lpstr>Презентация PowerPoint</vt:lpstr>
      <vt:lpstr>«Альпийская горка» </vt:lpstr>
      <vt:lpstr>Как создавалась клумба…</vt:lpstr>
      <vt:lpstr>Сначала наша клумба                 выглядела так: </vt:lpstr>
      <vt:lpstr>Но с каждым годом она становилась всё красивее. </vt:lpstr>
      <vt:lpstr>2015 год:</vt:lpstr>
      <vt:lpstr>2016 год:</vt:lpstr>
      <vt:lpstr>2017 год:</vt:lpstr>
      <vt:lpstr>При создании клумбы  мы использовали такие растения как: </vt:lpstr>
      <vt:lpstr>Презентация PowerPoint</vt:lpstr>
      <vt:lpstr>Клумба « Подарок» </vt:lpstr>
      <vt:lpstr>Презентация PowerPoint</vt:lpstr>
      <vt:lpstr>Презентация PowerPoint</vt:lpstr>
      <vt:lpstr>Растения, которые мы использовали при создании этой клумбы:</vt:lpstr>
      <vt:lpstr>Презентация PowerPoint</vt:lpstr>
      <vt:lpstr>Теперь наша клумба  выглядит так:</vt:lpstr>
      <vt:lpstr>   Спасибо за внимание!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Елена</dc:creator>
  <cp:lastModifiedBy>Ситников Алексей Васильевич (КОГОБУ СОШ пгт Оричи)</cp:lastModifiedBy>
  <cp:revision>93</cp:revision>
  <dcterms:created xsi:type="dcterms:W3CDTF">2014-08-10T07:57:19Z</dcterms:created>
  <dcterms:modified xsi:type="dcterms:W3CDTF">2017-09-29T09:40:04Z</dcterms:modified>
</cp:coreProperties>
</file>